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75" r:id="rId1"/>
  </p:sldMasterIdLst>
  <p:sldIdLst>
    <p:sldId id="265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B733E-5A85-4252-BB60-DDFCC1FF2747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D805A-6D98-4597-AD43-95D7857E7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5254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B733E-5A85-4252-BB60-DDFCC1FF2747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D805A-6D98-4597-AD43-95D7857E7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246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B733E-5A85-4252-BB60-DDFCC1FF2747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D805A-6D98-4597-AD43-95D7857E7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7893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B733E-5A85-4252-BB60-DDFCC1FF2747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D805A-6D98-4597-AD43-95D7857E773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711603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B733E-5A85-4252-BB60-DDFCC1FF2747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D805A-6D98-4597-AD43-95D7857E7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531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B733E-5A85-4252-BB60-DDFCC1FF2747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D805A-6D98-4597-AD43-95D7857E7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4474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B733E-5A85-4252-BB60-DDFCC1FF2747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D805A-6D98-4597-AD43-95D7857E7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4548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B733E-5A85-4252-BB60-DDFCC1FF2747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D805A-6D98-4597-AD43-95D7857E7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1707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B733E-5A85-4252-BB60-DDFCC1FF2747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D805A-6D98-4597-AD43-95D7857E7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336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B733E-5A85-4252-BB60-DDFCC1FF2747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D805A-6D98-4597-AD43-95D7857E7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681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B733E-5A85-4252-BB60-DDFCC1FF2747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D805A-6D98-4597-AD43-95D7857E7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702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B733E-5A85-4252-BB60-DDFCC1FF2747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D805A-6D98-4597-AD43-95D7857E7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493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B733E-5A85-4252-BB60-DDFCC1FF2747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D805A-6D98-4597-AD43-95D7857E7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122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B733E-5A85-4252-BB60-DDFCC1FF2747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D805A-6D98-4597-AD43-95D7857E7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881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B733E-5A85-4252-BB60-DDFCC1FF2747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D805A-6D98-4597-AD43-95D7857E7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8680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B733E-5A85-4252-BB60-DDFCC1FF2747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D805A-6D98-4597-AD43-95D7857E7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882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B733E-5A85-4252-BB60-DDFCC1FF2747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D805A-6D98-4597-AD43-95D7857E7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711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866B733E-5A85-4252-BB60-DDFCC1FF2747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AA2D805A-6D98-4597-AD43-95D7857E7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6580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276" r:id="rId1"/>
    <p:sldLayoutId id="2147484277" r:id="rId2"/>
    <p:sldLayoutId id="2147484278" r:id="rId3"/>
    <p:sldLayoutId id="2147484279" r:id="rId4"/>
    <p:sldLayoutId id="2147484280" r:id="rId5"/>
    <p:sldLayoutId id="2147484281" r:id="rId6"/>
    <p:sldLayoutId id="2147484282" r:id="rId7"/>
    <p:sldLayoutId id="2147484283" r:id="rId8"/>
    <p:sldLayoutId id="2147484284" r:id="rId9"/>
    <p:sldLayoutId id="2147484285" r:id="rId10"/>
    <p:sldLayoutId id="2147484286" r:id="rId11"/>
    <p:sldLayoutId id="2147484287" r:id="rId12"/>
    <p:sldLayoutId id="2147484288" r:id="rId13"/>
    <p:sldLayoutId id="2147484289" r:id="rId14"/>
    <p:sldLayoutId id="2147484290" r:id="rId15"/>
    <p:sldLayoutId id="2147484291" r:id="rId16"/>
    <p:sldLayoutId id="2147484292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181552"/>
              </p:ext>
            </p:extLst>
          </p:nvPr>
        </p:nvGraphicFramePr>
        <p:xfrm>
          <a:off x="640080" y="1770610"/>
          <a:ext cx="10931235" cy="4146417"/>
        </p:xfrm>
        <a:graphic>
          <a:graphicData uri="http://schemas.openxmlformats.org/drawingml/2006/table">
            <a:tbl>
              <a:tblPr firstRow="1" firstCol="1" bandRow="1"/>
              <a:tblGrid>
                <a:gridCol w="7171370">
                  <a:extLst>
                    <a:ext uri="{9D8B030D-6E8A-4147-A177-3AD203B41FA5}">
                      <a16:colId xmlns:a16="http://schemas.microsoft.com/office/drawing/2014/main" val="1579736680"/>
                    </a:ext>
                  </a:extLst>
                </a:gridCol>
                <a:gridCol w="3759865">
                  <a:extLst>
                    <a:ext uri="{9D8B030D-6E8A-4147-A177-3AD203B41FA5}">
                      <a16:colId xmlns:a16="http://schemas.microsoft.com/office/drawing/2014/main" val="408502730"/>
                    </a:ext>
                  </a:extLst>
                </a:gridCol>
              </a:tblGrid>
              <a:tr h="2679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Service</a:t>
                      </a: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24/7 Contact Number</a:t>
                      </a: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858000"/>
                  </a:ext>
                </a:extLst>
              </a:tr>
              <a:tr h="5410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Allina Health Emergency Medical Services</a:t>
                      </a:r>
                      <a:endParaRPr lang="en-US" sz="14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(651) 222-0555</a:t>
                      </a:r>
                      <a:endParaRPr lang="en-US" sz="14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138758"/>
                  </a:ext>
                </a:extLst>
              </a:tr>
              <a:tr h="5410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Altru Ambulance Service: Altru Health System Emergency Dept.</a:t>
                      </a:r>
                      <a:endParaRPr lang="en-US" sz="14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(701) 780-5280</a:t>
                      </a:r>
                      <a:endParaRPr lang="en-US" sz="14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680588"/>
                  </a:ext>
                </a:extLst>
              </a:tr>
              <a:tr h="5410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FM Ambulance Service</a:t>
                      </a:r>
                      <a:endParaRPr lang="en-US" sz="14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(701) 364-1700</a:t>
                      </a:r>
                      <a:endParaRPr lang="en-US" sz="14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1565444"/>
                  </a:ext>
                </a:extLst>
              </a:tr>
              <a:tr h="5410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Gold Cross Ambulance Service</a:t>
                      </a:r>
                      <a:endParaRPr lang="en-US" sz="14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(507) 288-2407 or (800) 237-6822</a:t>
                      </a:r>
                      <a:endParaRPr lang="en-US" sz="14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6416761"/>
                  </a:ext>
                </a:extLst>
              </a:tr>
              <a:tr h="5410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HealthEast Ambulance Service</a:t>
                      </a:r>
                      <a:endParaRPr lang="en-US" sz="14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(651) 232-1717</a:t>
                      </a:r>
                      <a:endParaRPr lang="en-US" sz="14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720120"/>
                  </a:ext>
                </a:extLst>
              </a:tr>
              <a:tr h="5410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North Memorial Ambulance Service</a:t>
                      </a:r>
                      <a:endParaRPr lang="en-US" sz="14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(763) 581-2897</a:t>
                      </a:r>
                      <a:endParaRPr lang="en-US" sz="14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7166063"/>
                  </a:ext>
                </a:extLst>
              </a:tr>
              <a:tr h="5410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Willmar Ambulance Service: Rice Memorial Hospital</a:t>
                      </a:r>
                      <a:endParaRPr lang="en-US" sz="14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(320) 231-4212</a:t>
                      </a:r>
                      <a:endParaRPr lang="en-US" sz="14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405781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06090" y="515389"/>
            <a:ext cx="10889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24/7 Contact Information for Minnesota Ebola/HCID Ambulance Services</a:t>
            </a:r>
          </a:p>
        </p:txBody>
      </p:sp>
    </p:spTree>
    <p:extLst>
      <p:ext uri="{BB962C8B-B14F-4D97-AF65-F5344CB8AC3E}">
        <p14:creationId xmlns:p14="http://schemas.microsoft.com/office/powerpoint/2010/main" val="4830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ate">
  <a:themeElements>
    <a:clrScheme name="Slat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Slat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TM04033929[[fn=Slate]]</Template>
  <TotalTime>161</TotalTime>
  <Words>81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Calisto MT</vt:lpstr>
      <vt:lpstr>Times New Roman</vt:lpstr>
      <vt:lpstr>Trebuchet MS</vt:lpstr>
      <vt:lpstr>Wingdings 2</vt:lpstr>
      <vt:lpstr>Slate</vt:lpstr>
      <vt:lpstr>PowerPoint Presentation</vt:lpstr>
    </vt:vector>
  </TitlesOfParts>
  <Company>Sanford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Wigglesworth,Brett</dc:creator>
  <cp:lastModifiedBy>Card,Amy</cp:lastModifiedBy>
  <cp:revision>43</cp:revision>
  <dcterms:created xsi:type="dcterms:W3CDTF">2018-02-22T23:06:21Z</dcterms:created>
  <dcterms:modified xsi:type="dcterms:W3CDTF">2018-02-27T20:09:48Z</dcterms:modified>
</cp:coreProperties>
</file>