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5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5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4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1160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3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47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4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70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3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8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02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9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2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68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8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1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66B733E-5A85-4252-BB60-DDFCC1FF2747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A2D805A-6D98-4597-AD43-95D7857E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58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  <p:sldLayoutId id="2147484287" r:id="rId12"/>
    <p:sldLayoutId id="2147484288" r:id="rId13"/>
    <p:sldLayoutId id="2147484289" r:id="rId14"/>
    <p:sldLayoutId id="2147484290" r:id="rId15"/>
    <p:sldLayoutId id="2147484291" r:id="rId16"/>
    <p:sldLayoutId id="214748429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1552"/>
              </p:ext>
            </p:extLst>
          </p:nvPr>
        </p:nvGraphicFramePr>
        <p:xfrm>
          <a:off x="640080" y="1770610"/>
          <a:ext cx="10931235" cy="4146417"/>
        </p:xfrm>
        <a:graphic>
          <a:graphicData uri="http://schemas.openxmlformats.org/drawingml/2006/table">
            <a:tbl>
              <a:tblPr firstRow="1" firstCol="1" bandRow="1"/>
              <a:tblGrid>
                <a:gridCol w="7171370">
                  <a:extLst>
                    <a:ext uri="{9D8B030D-6E8A-4147-A177-3AD203B41FA5}">
                      <a16:colId xmlns:a16="http://schemas.microsoft.com/office/drawing/2014/main" val="1579736680"/>
                    </a:ext>
                  </a:extLst>
                </a:gridCol>
                <a:gridCol w="3759865">
                  <a:extLst>
                    <a:ext uri="{9D8B030D-6E8A-4147-A177-3AD203B41FA5}">
                      <a16:colId xmlns:a16="http://schemas.microsoft.com/office/drawing/2014/main" val="408502730"/>
                    </a:ext>
                  </a:extLst>
                </a:gridCol>
              </a:tblGrid>
              <a:tr h="267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</a:t>
                      </a:r>
                    </a:p>
                  </a:txBody>
                  <a:tcPr marL="27305" marR="27305" marT="27305" marB="27305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24/7 Contact Number</a:t>
                      </a:r>
                    </a:p>
                  </a:txBody>
                  <a:tcPr marL="27305" marR="27305" marT="27305" marB="27305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58000"/>
                  </a:ext>
                </a:extLst>
              </a:tr>
              <a:tr h="54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Allina Health Emergency Medical Services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(651) 222-0555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38758"/>
                  </a:ext>
                </a:extLst>
              </a:tr>
              <a:tr h="54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Altru Ambulance Service: Altru Health System Emergency Dept.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(701) 780-5280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80588"/>
                  </a:ext>
                </a:extLst>
              </a:tr>
              <a:tr h="54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FM Ambulance Service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(701) 364-1700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65444"/>
                  </a:ext>
                </a:extLst>
              </a:tr>
              <a:tr h="54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Gold Cross Ambulance Service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(507) 288-2407 or (800) 237-6822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416761"/>
                  </a:ext>
                </a:extLst>
              </a:tr>
              <a:tr h="54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HealthEast Ambulance Service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(651) 232-1717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720120"/>
                  </a:ext>
                </a:extLst>
              </a:tr>
              <a:tr h="54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 Memorial Ambulance Service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(763) 581-2897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166063"/>
                  </a:ext>
                </a:extLst>
              </a:tr>
              <a:tr h="54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Willmar Ambulance Service: Rice Memorial Hospital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(320) 231-4212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0578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6090" y="515389"/>
            <a:ext cx="108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24/7 Contact Information for Minnesota Ebola/HCID Ambulance Services</a:t>
            </a:r>
          </a:p>
        </p:txBody>
      </p:sp>
    </p:spTree>
    <p:extLst>
      <p:ext uri="{BB962C8B-B14F-4D97-AF65-F5344CB8AC3E}">
        <p14:creationId xmlns:p14="http://schemas.microsoft.com/office/powerpoint/2010/main" val="483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161</TotalTime>
  <Words>81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Calisto MT</vt:lpstr>
      <vt:lpstr>Times New Roman</vt:lpstr>
      <vt:lpstr>Trebuchet MS</vt:lpstr>
      <vt:lpstr>Wingdings 2</vt:lpstr>
      <vt:lpstr>Slate</vt:lpstr>
      <vt:lpstr>PowerPoint Presentation</vt:lpstr>
    </vt:vector>
  </TitlesOfParts>
  <Company>Sanford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Wigglesworth,Brett</dc:creator>
  <cp:lastModifiedBy>Card,Amy</cp:lastModifiedBy>
  <cp:revision>43</cp:revision>
  <dcterms:created xsi:type="dcterms:W3CDTF">2018-02-22T23:06:21Z</dcterms:created>
  <dcterms:modified xsi:type="dcterms:W3CDTF">2018-02-27T20:09:48Z</dcterms:modified>
</cp:coreProperties>
</file>